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u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Relationship Id="rId4" Type="http://schemas.openxmlformats.org/officeDocument/2006/relationships/image" Target="../media/image2.jpg"/><Relationship Id="rId5" Type="http://schemas.openxmlformats.org/officeDocument/2006/relationships/image" Target="../media/image6.jpg"/><Relationship Id="rId6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hyperlink" Target="https://en.wikipedia.org/wiki/Heavy_metal_music" TargetMode="External"/><Relationship Id="rId11" Type="http://schemas.openxmlformats.org/officeDocument/2006/relationships/image" Target="../media/image9.jpg"/><Relationship Id="rId10" Type="http://schemas.openxmlformats.org/officeDocument/2006/relationships/hyperlink" Target="https://en.wikipedia.org/wiki/New_wave_of_British_heavy_metal" TargetMode="External"/><Relationship Id="rId9" Type="http://schemas.openxmlformats.org/officeDocument/2006/relationships/hyperlink" Target="https://en.wikipedia.org/wiki/Compilation_album" TargetMode="External"/><Relationship Id="rId5" Type="http://schemas.openxmlformats.org/officeDocument/2006/relationships/hyperlink" Target="https://en.wikipedia.org/wiki/Leyton" TargetMode="External"/><Relationship Id="rId6" Type="http://schemas.openxmlformats.org/officeDocument/2006/relationships/hyperlink" Target="https://en.wikipedia.org/wiki/Steve_Harris_(musician)" TargetMode="External"/><Relationship Id="rId7" Type="http://schemas.openxmlformats.org/officeDocument/2006/relationships/hyperlink" Target="https://en.wikipedia.org/wiki/Iron_Maiden_discography" TargetMode="External"/><Relationship Id="rId8" Type="http://schemas.openxmlformats.org/officeDocument/2006/relationships/hyperlink" Target="https://en.wikipedia.org/wiki/Extended_play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Relationship Id="rId4" Type="http://schemas.openxmlformats.org/officeDocument/2006/relationships/hyperlink" Target="https://en.wikipedia.org/wiki/Iron_Maiden" TargetMode="External"/><Relationship Id="rId5" Type="http://schemas.openxmlformats.org/officeDocument/2006/relationships/hyperlink" Target="http://www.theaquarian.com/2016/03/30/the-beast-is-back-an-interview-with-iron-maid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subTitle"/>
          </p:nvPr>
        </p:nvSpPr>
        <p:spPr>
          <a:xfrm>
            <a:off x="2265300" y="3652000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u">
                <a:solidFill>
                  <a:srgbClr val="FFFFFF"/>
                </a:solidFill>
              </a:rPr>
              <a:t>By : Eneko  and Mattin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u"/>
              <a:t>CHRONOLOGY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93325" y="779250"/>
            <a:ext cx="8520600" cy="3886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u" sz="1200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The Beatles:    1960                               Queen:        1970            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u" sz="1200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                      Iron Miden: 1975                            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u" sz="1200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Cold Play          1996                                     The cure: 1976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u" sz="1200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Oasis         1991                                         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u" sz="1200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Pink Floyd,      1964                                       Sex pistols: 1975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u" sz="1200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The Rolling Stones 1962     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u" sz="1200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The Who: 1962                                                Radiohead 1985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u" sz="1200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    Deep purple: 1968                                     Arctic Monkeys, 2002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u" sz="1200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Led Zeppelin: 1968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rgbClr val="66666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Resultado de imagen de iron maiden foto grupo" id="66" name="Shape 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82300"/>
            <a:ext cx="3155875" cy="30722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relacionada" id="67" name="Shape 6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29575" y="682299"/>
            <a:ext cx="4114424" cy="3072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55875" y="1634899"/>
            <a:ext cx="1873700" cy="187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770950" y="2464575"/>
            <a:ext cx="6957300" cy="164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u" sz="1400">
                <a:solidFill>
                  <a:srgbClr val="FFFFFF"/>
                </a:solidFill>
              </a:rPr>
              <a:t>Iron Maiden is an English </a:t>
            </a:r>
            <a:r>
              <a:rPr lang="eu" sz="1400">
                <a:solidFill>
                  <a:srgbClr val="FFFFFF"/>
                </a:solidFill>
                <a:hlinkClick r:id="rId4"/>
              </a:rPr>
              <a:t>heavy metal</a:t>
            </a:r>
            <a:r>
              <a:rPr lang="eu" sz="1400">
                <a:solidFill>
                  <a:srgbClr val="FFFFFF"/>
                </a:solidFill>
              </a:rPr>
              <a:t> band formed in </a:t>
            </a:r>
            <a:r>
              <a:rPr lang="eu" sz="1400">
                <a:solidFill>
                  <a:srgbClr val="FFFFFF"/>
                </a:solidFill>
                <a:hlinkClick r:id="rId5"/>
              </a:rPr>
              <a:t>Leyton</a:t>
            </a:r>
            <a:r>
              <a:rPr lang="eu" sz="1400">
                <a:solidFill>
                  <a:srgbClr val="FFFFFF"/>
                </a:solidFill>
              </a:rPr>
              <a:t>, East London, in 1975 by bassist and primary songwriter </a:t>
            </a:r>
            <a:r>
              <a:rPr lang="eu" sz="1400">
                <a:solidFill>
                  <a:srgbClr val="FFFFFF"/>
                </a:solidFill>
                <a:hlinkClick r:id="rId6"/>
              </a:rPr>
              <a:t>Steve Harris</a:t>
            </a:r>
            <a:r>
              <a:rPr lang="eu" sz="1400">
                <a:solidFill>
                  <a:srgbClr val="FFFFFF"/>
                </a:solidFill>
              </a:rPr>
              <a:t>. The band's </a:t>
            </a:r>
            <a:r>
              <a:rPr lang="eu" sz="1400">
                <a:solidFill>
                  <a:srgbClr val="FFFFFF"/>
                </a:solidFill>
                <a:hlinkClick r:id="rId7"/>
              </a:rPr>
              <a:t>discography</a:t>
            </a:r>
            <a:r>
              <a:rPr lang="eu" sz="1400">
                <a:solidFill>
                  <a:srgbClr val="FFFFFF"/>
                </a:solidFill>
              </a:rPr>
              <a:t> has grown to thirty-eight albums, including sixteen studio albums, eleven live albums, four </a:t>
            </a:r>
            <a:r>
              <a:rPr lang="eu" sz="1400">
                <a:solidFill>
                  <a:srgbClr val="FFFFFF"/>
                </a:solidFill>
                <a:hlinkClick r:id="rId8"/>
              </a:rPr>
              <a:t>EPs</a:t>
            </a:r>
            <a:r>
              <a:rPr lang="eu" sz="1400">
                <a:solidFill>
                  <a:srgbClr val="FFFFFF"/>
                </a:solidFill>
              </a:rPr>
              <a:t>, and seven </a:t>
            </a:r>
            <a:r>
              <a:rPr lang="eu" sz="1400">
                <a:solidFill>
                  <a:srgbClr val="FFFFFF"/>
                </a:solidFill>
                <a:hlinkClick r:id="rId9"/>
              </a:rPr>
              <a:t>compilations</a:t>
            </a:r>
            <a:r>
              <a:rPr lang="eu" sz="1400">
                <a:solidFill>
                  <a:srgbClr val="FFFFFF"/>
                </a:solidFill>
              </a:rPr>
              <a:t>.Pioneers of the </a:t>
            </a:r>
            <a:r>
              <a:rPr lang="eu" sz="1400">
                <a:solidFill>
                  <a:srgbClr val="FFFFFF"/>
                </a:solidFill>
                <a:hlinkClick r:id="rId10"/>
              </a:rPr>
              <a:t>new wave of British heavy metal</a:t>
            </a:r>
            <a:r>
              <a:rPr lang="eu" sz="1400">
                <a:solidFill>
                  <a:srgbClr val="FFFFFF"/>
                </a:solidFill>
              </a:rPr>
              <a:t>, Iron Maiden achieved initial success during the early 1980s. After several line-up changes, the band went on to release a series of UK and US platinum and gold albums. </a:t>
            </a:r>
          </a:p>
        </p:txBody>
      </p:sp>
      <p:pic>
        <p:nvPicPr>
          <p:cNvPr descr="Resultado de imagen de iron maiden" id="75" name="Shape 7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400225" y="755300"/>
            <a:ext cx="1647825" cy="164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1184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u"/>
              <a:t>TRADUCTION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73225" y="767575"/>
            <a:ext cx="2822400" cy="167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solidFill>
                  <a:srgbClr val="00000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You'll take my life but I'll take yours too                                                  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solidFill>
                  <a:srgbClr val="00000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You'll fire your musket but I'll run you through                              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solidFill>
                  <a:srgbClr val="00000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So when you're waiting for the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solidFill>
                  <a:srgbClr val="00000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next attack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solidFill>
                  <a:srgbClr val="00000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You'd better stand there's no turning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u" sz="1000">
                <a:solidFill>
                  <a:srgbClr val="000000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back…..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4070475" y="851425"/>
            <a:ext cx="3417300" cy="13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Bizitza kenduko diate bina nik ere beraiei kenduko diet.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Tirokatu egingo naute bain nik aurre egingo diet tiroei.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Hurrengo erasoa itxoiten ari direnean.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Hobe dute irautea, atze buelta ez dago eta.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rgbClr val="FFFFFF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373225" y="2775850"/>
            <a:ext cx="3125700" cy="23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r>
              <a:rPr lang="eu" sz="1000">
                <a:highlight>
                  <a:srgbClr val="F3F3F3"/>
                </a:highlight>
                <a:latin typeface="Trebuchet MS"/>
                <a:ea typeface="Trebuchet MS"/>
                <a:cs typeface="Trebuchet MS"/>
                <a:sym typeface="Trebuchet MS"/>
              </a:rPr>
              <a:t>..The horse he sweats with fear we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3F3F3"/>
                </a:highlight>
                <a:latin typeface="Trebuchet MS"/>
                <a:ea typeface="Trebuchet MS"/>
                <a:cs typeface="Trebuchet MS"/>
                <a:sym typeface="Trebuchet MS"/>
              </a:rPr>
              <a:t>break to run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3F3F3"/>
                </a:highlight>
                <a:latin typeface="Trebuchet MS"/>
                <a:ea typeface="Trebuchet MS"/>
                <a:cs typeface="Trebuchet MS"/>
                <a:sym typeface="Trebuchet MS"/>
              </a:rPr>
              <a:t>The mighty roar of the Russian guns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3F3F3"/>
                </a:highlight>
                <a:latin typeface="Trebuchet MS"/>
                <a:ea typeface="Trebuchet MS"/>
                <a:cs typeface="Trebuchet MS"/>
                <a:sym typeface="Trebuchet MS"/>
              </a:rPr>
              <a:t>And as we race towards the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3F3F3"/>
                </a:highlight>
                <a:latin typeface="Trebuchet MS"/>
                <a:ea typeface="Trebuchet MS"/>
                <a:cs typeface="Trebuchet MS"/>
                <a:sym typeface="Trebuchet MS"/>
              </a:rPr>
              <a:t>human wall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3F3F3"/>
                </a:highlight>
                <a:latin typeface="Trebuchet MS"/>
                <a:ea typeface="Trebuchet MS"/>
                <a:cs typeface="Trebuchet MS"/>
                <a:sym typeface="Trebuchet MS"/>
              </a:rPr>
              <a:t>The screams of pain as my comrades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3F3F3"/>
                </a:highlight>
                <a:latin typeface="Trebuchet MS"/>
                <a:ea typeface="Trebuchet MS"/>
                <a:cs typeface="Trebuchet MS"/>
                <a:sym typeface="Trebuchet MS"/>
              </a:rPr>
              <a:t>fall.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3F3F3"/>
                </a:highlight>
                <a:latin typeface="Trebuchet MS"/>
                <a:ea typeface="Trebuchet MS"/>
                <a:cs typeface="Trebuchet MS"/>
                <a:sym typeface="Trebuchet MS"/>
              </a:rPr>
              <a:t>We hurdle bodies that lay on the ground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3F3F3"/>
                </a:highlight>
                <a:latin typeface="Trebuchet MS"/>
                <a:ea typeface="Trebuchet MS"/>
                <a:cs typeface="Trebuchet MS"/>
                <a:sym typeface="Trebuchet MS"/>
              </a:rPr>
              <a:t>And the Russians fire another round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highlight>
                <a:srgbClr val="F3F3F3"/>
              </a:highlight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4163775" y="2437675"/>
            <a:ext cx="3918900" cy="19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Zaldia izerditan dago, galopatzen hasten gara.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Arma Errusiarren soinu poderetsua.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Gizakiek egindako hesiaren aurka gindoazela.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Minduen garrasiak, nire kamaradak erortzen idren bitartean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Lurrean dauden gorputz hilak sahiestuz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u" sz="1000"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Eta Errusiarrek beste deskarga bat egiten dute.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u" u="sng">
                <a:solidFill>
                  <a:schemeClr val="hlink"/>
                </a:solidFill>
                <a:hlinkClick r:id="rId4"/>
              </a:rPr>
              <a:t>https://en.wikipedia.org/wiki/Iron_Maiden</a:t>
            </a:r>
          </a:p>
          <a:p>
            <a:pPr lvl="0">
              <a:spcBef>
                <a:spcPts val="0"/>
              </a:spcBef>
              <a:buNone/>
            </a:pPr>
            <a:r>
              <a:rPr lang="eu" u="sng">
                <a:solidFill>
                  <a:schemeClr val="hlink"/>
                </a:solidFill>
                <a:hlinkClick r:id="rId5"/>
              </a:rPr>
              <a:t>http://www.theaquarian.com/2016/03/30/the-beast-is-back-an-interview-with-iron-maiden/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